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10692000" cx="7560000"/>
  <p:notesSz cx="6858000" cy="9144000"/>
  <p:embeddedFontLst>
    <p:embeddedFont>
      <p:font typeface="Comfortaa"/>
      <p:regular r:id="rId9"/>
      <p:bold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8">
          <p15:clr>
            <a:srgbClr val="A4A3A4"/>
          </p15:clr>
        </p15:guide>
        <p15:guide id="2" pos="23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8" orient="horz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font" Target="fonts/Comfortaa-bold.fntdata"/><Relationship Id="rId9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4443ac989_0_6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4443ac9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3469fa79_0_0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3469fa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57712" y="1547778"/>
            <a:ext cx="7044600" cy="42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7705" y="5891409"/>
            <a:ext cx="70446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57705" y="2299346"/>
            <a:ext cx="7044600" cy="40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7705" y="4471058"/>
            <a:ext cx="7044600" cy="17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57705" y="2395696"/>
            <a:ext cx="33069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995291" y="2395696"/>
            <a:ext cx="33069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57705" y="1154948"/>
            <a:ext cx="2321700" cy="15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57705" y="2888617"/>
            <a:ext cx="2321700" cy="6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05325" y="935745"/>
            <a:ext cx="5264700" cy="85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19508" y="2563450"/>
            <a:ext cx="3344400" cy="30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9508" y="5826865"/>
            <a:ext cx="3344400" cy="25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083839" y="1505164"/>
            <a:ext cx="3172200" cy="76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57705" y="8794266"/>
            <a:ext cx="4959600" cy="12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600" y="225925"/>
            <a:ext cx="3852376" cy="26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0699"/>
            <a:ext cx="7255200" cy="132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93276"/>
            <a:ext cx="7255204" cy="85376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102800" y="5247050"/>
            <a:ext cx="604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is better as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B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has almost copied word for word from the question, now let’s look at the rest to compare.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500" y="6025550"/>
            <a:ext cx="6833473" cy="452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2615900" cy="26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335875" y="1182125"/>
            <a:ext cx="207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Linking devices: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13813" l="0" r="47321" t="13979"/>
          <a:stretch/>
        </p:blipFill>
        <p:spPr>
          <a:xfrm>
            <a:off x="990600" y="205519"/>
            <a:ext cx="601319" cy="8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12062" l="52678" r="0" t="13934"/>
          <a:stretch/>
        </p:blipFill>
        <p:spPr>
          <a:xfrm>
            <a:off x="5535050" y="275550"/>
            <a:ext cx="527065" cy="8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69724" l="3276" r="4430" t="8911"/>
          <a:stretch/>
        </p:blipFill>
        <p:spPr>
          <a:xfrm>
            <a:off x="196875" y="1577900"/>
            <a:ext cx="3189150" cy="1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31479" l="3710" r="3996" t="55196"/>
          <a:stretch/>
        </p:blipFill>
        <p:spPr>
          <a:xfrm>
            <a:off x="4303750" y="1641450"/>
            <a:ext cx="2804275" cy="6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35875" y="2782325"/>
            <a:ext cx="3444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Nouns: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formal </a:t>
            </a:r>
            <a:r>
              <a:rPr lang="en"/>
              <a:t>piece</a:t>
            </a:r>
            <a:r>
              <a:rPr lang="en"/>
              <a:t> of writing A has a far greater number of nouns such 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Effectiveness, pithiness, concentration, irritation, location, consumption, originality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REMEMBER :- more nouns more Formal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0" name="Google Shape;70;p14"/>
          <p:cNvSpPr txBox="1"/>
          <p:nvPr/>
        </p:nvSpPr>
        <p:spPr>
          <a:xfrm>
            <a:off x="4374475" y="3239525"/>
            <a:ext cx="207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mainly relies on </a:t>
            </a:r>
            <a:r>
              <a:rPr b="1" lang="en"/>
              <a:t>verbs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1" name="Google Shape;71;p14"/>
          <p:cNvSpPr txBox="1"/>
          <p:nvPr/>
        </p:nvSpPr>
        <p:spPr>
          <a:xfrm>
            <a:off x="335875" y="5754125"/>
            <a:ext cx="207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Adjectives: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53713" l="4693" r="3823" t="9612"/>
          <a:stretch/>
        </p:blipFill>
        <p:spPr>
          <a:xfrm>
            <a:off x="183475" y="6230475"/>
            <a:ext cx="3189150" cy="130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0" l="4115" r="2991" t="79888"/>
          <a:stretch/>
        </p:blipFill>
        <p:spPr>
          <a:xfrm>
            <a:off x="4054150" y="6248800"/>
            <a:ext cx="3370600" cy="7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59675" y="7735325"/>
            <a:ext cx="3189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 Differences: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has given each section a heading, B has not.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is inappropriately informal </a:t>
            </a:r>
            <a:r>
              <a:rPr lang="en"/>
              <a:t>throughout</a:t>
            </a:r>
            <a:r>
              <a:rPr lang="en"/>
              <a:t> and contains many  contractions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Eg, </a:t>
            </a:r>
            <a:r>
              <a:rPr i="1" lang="en"/>
              <a:t>I’m going to </a:t>
            </a:r>
            <a:r>
              <a:rPr i="1" lang="en"/>
              <a:t>describe</a:t>
            </a:r>
            <a:r>
              <a:rPr i="1" lang="en"/>
              <a:t>, and they’re very big too.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5" name="Google Shape;75;p14"/>
          <p:cNvSpPr txBox="1"/>
          <p:nvPr/>
        </p:nvSpPr>
        <p:spPr>
          <a:xfrm>
            <a:off x="3676050" y="8179125"/>
            <a:ext cx="367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relies heavily on repetition, showing poorer vocabulary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507075" cy="15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500" y="152400"/>
            <a:ext cx="5664099" cy="18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72875"/>
            <a:ext cx="7255201" cy="500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1600" y="7331112"/>
            <a:ext cx="4833039" cy="320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